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00050" y="1828800"/>
            <a:ext cx="5888736" cy="24384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00050" y="4304715"/>
            <a:ext cx="5891022" cy="23368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1219202"/>
            <a:ext cx="1543050" cy="6949017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1219202"/>
            <a:ext cx="4514850" cy="6949017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7764" y="1755648"/>
            <a:ext cx="5829300" cy="1816608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7764" y="3606219"/>
            <a:ext cx="5829300" cy="2012949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473664"/>
            <a:ext cx="3030141" cy="879136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83769" y="2479677"/>
            <a:ext cx="3031331" cy="873124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42900" y="3352800"/>
            <a:ext cx="303014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3352800"/>
            <a:ext cx="303133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229350" cy="1524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350" y="685803"/>
            <a:ext cx="2057400" cy="154940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14350" y="2235200"/>
            <a:ext cx="2057400" cy="6096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681287" y="2235200"/>
            <a:ext cx="3833813" cy="6096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2374315" y="1477436"/>
            <a:ext cx="3943350" cy="54864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6003101" y="7146359"/>
            <a:ext cx="116586" cy="207264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69329"/>
            <a:ext cx="1659636" cy="211016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771713"/>
            <a:ext cx="1657350" cy="290576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057900" y="8475134"/>
            <a:ext cx="457200" cy="486833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2614345" y="1599356"/>
            <a:ext cx="3463290" cy="524256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7144" y="7755467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3286125" y="8293101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7144" y="-9525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3286125" y="-9525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342900" y="2580640"/>
            <a:ext cx="6172200" cy="5852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000250" y="8475134"/>
            <a:ext cx="25146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5943600" y="8475134"/>
            <a:ext cx="5715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4263" y="269877"/>
            <a:ext cx="6885411" cy="865632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8" y="71406"/>
            <a:ext cx="6286544" cy="810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3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приема в 1 класс в МБОУ ООШ 36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3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необходимо </a:t>
            </a:r>
            <a:r>
              <a:rPr kumimoji="0" lang="ru-RU" sz="2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представить следующие документы: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3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родители (законные представители) детей, проживающих на закрепленной территории, предъявляют оригинал свидетельства о рождении ребенка или документ, подтверждающий родство заявителя, свидетельство о регистрации ребенка по месту жительства или по месту пребывания на закрепленной территории или документ, содержащий сведения о регистрации ребенка по месту жительства или по месту  пребывания на закрепленной территории;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родители (законные представители) детей, являющиеся иностранными гражданами или лицами без гражданства, предъявляют документ, подтверждающий родство заявителя (или законность представления прав ребенка)  и документ, подтверждающий право заявителя находиться на территории Российской Федерации.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Родители (законные представители) имеют право по своему усмотрению представлять другие документы.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214290" y="599985"/>
            <a:ext cx="6357958" cy="8617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Сроки приема заявлений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поступления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1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класс: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прием заявлений в первый класс ОО для граждан, проживающих на закрепленной территории, с1 февраля по 30 июня текущего года;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детей, не проживающих на закрепленной территории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 1 июля текущего года до момента заполнения свободных мест, но не позднее 5 сентября текущего года.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График работы приемной комиссии: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Среда, пятница с 9.00 до 15.00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Суббота с 10.00 до 14.00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3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</TotalTime>
  <Words>204</Words>
  <Application>Microsoft Office PowerPoint</Application>
  <PresentationFormat>Экран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Поток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Школа</dc:creator>
  <cp:lastModifiedBy>Школа 36</cp:lastModifiedBy>
  <cp:revision>5</cp:revision>
  <dcterms:created xsi:type="dcterms:W3CDTF">2018-02-07T19:03:44Z</dcterms:created>
  <dcterms:modified xsi:type="dcterms:W3CDTF">2020-09-30T10:41:31Z</dcterms:modified>
</cp:coreProperties>
</file>