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8" y="71406"/>
            <a:ext cx="6286544" cy="8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3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приема в 1 класс в МБОУ ООШ 36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</a:t>
            </a: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представить следующие документы: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(законные представители) детей, проживающих на закрепленной территории, предъявляют оригинал свидетельства о рождении ребенка или документ, подтверждающий родство заявителя, свидетельство о регистрации ребенка по месту жительства или по месту пребывания на закрепленной территории или документ, содержащий сведения о регистрации ребенка по месту жительства или по месту  пребывания на закрепленной территории;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родители (законные представители) детей, являющиеся иностранными гражданами или лицами без гражданства, предъявляют документ, подтверждающий родство заявителя (или законность представления прав ребенка)  и документ, подтверждающий право заявителя находиться на территории Российской Федерации.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(законные представители) имеют право по своему усмотрению представлять другие документы.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14290" y="599985"/>
            <a:ext cx="6357958" cy="861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приема заявлений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поступления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 заявлений в первый класс ОО для граждан, проживающих на закрепленной территории, с1 февраля по 30 июня текущего года;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детей, не проживающих на закрепленной территории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1 июля текущего года до момента заполнения свободных мест, но не позднее 5 сентября текущего года.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График работы приемной комиссии: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Среда, пятница с 9.00 до 15.00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Суббота с 10.00 до 14.00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204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 36</cp:lastModifiedBy>
  <cp:revision>5</cp:revision>
  <dcterms:created xsi:type="dcterms:W3CDTF">2018-02-07T19:03:44Z</dcterms:created>
  <dcterms:modified xsi:type="dcterms:W3CDTF">2020-09-30T10:41:31Z</dcterms:modified>
</cp:coreProperties>
</file>